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CR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A224647-6041-4300-A0ED-6E52FBFE22FF}" type="datetimeFigureOut">
              <a:rPr lang="es-CR" smtClean="0"/>
              <a:t>14/06/2011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7CFAD9E-ACD4-4E50-821A-13F9BCE12A01}" type="slidenum">
              <a:rPr lang="es-CR" smtClean="0"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__9gdQlyIwfg/TLnRBslllMI/AAAAAAAAANo/8ZjEGxZDH2I/s1600/tso13.jpg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3.bp.blogspot.com/__9gdQlyIwfg/TLthXu-r0nI/AAAAAAAAANw/hA-YDTgkmkA/s1600/tso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2.bp.blogspot.com/_EJeZ7KsA4OA/TJVjG2XjB9I/AAAAAAAAAFU/Nt_ZmNy683w/s1600/un.pn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Procesos </a:t>
            </a:r>
            <a:endParaRPr lang="es-CR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SISTEMAS OPERATIVOS </a:t>
            </a:r>
            <a:endParaRPr lang="es-C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Procesos  Windows </a:t>
            </a:r>
            <a:r>
              <a:rPr lang="es-CR" dirty="0" err="1" smtClean="0"/>
              <a:t>xp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32859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Comunicación cliente servidor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/>
            </a:r>
            <a:br>
              <a:rPr lang="es-CR" dirty="0" smtClean="0"/>
            </a:br>
            <a:endParaRPr lang="es-CR" dirty="0"/>
          </a:p>
        </p:txBody>
      </p:sp>
      <p:pic>
        <p:nvPicPr>
          <p:cNvPr id="35842" name="Picture 2" descr="http://www.programacionweb.net/images/articulos/web/esqu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72" y="1700808"/>
            <a:ext cx="8004068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>Sockets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36867" name="Picture 3" descr="Sockets_and_Ports_b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47214"/>
            <a:ext cx="7632551" cy="4267017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Llamadas por procedimientos Remotos 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37890" name="Picture 2" descr="http://1.bp.blogspot.com/-vifddVoOLgM/TcczAineYiI/AAAAAAAAAAU/CuqigLw3wJ4/s1600/Llamada+a+un+procedimieto+remoto+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205" y="1484784"/>
            <a:ext cx="7450143" cy="4772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ESTADOS DE PROCESOS</a:t>
            </a:r>
            <a:br>
              <a:rPr lang="es-CR" dirty="0" smtClean="0"/>
            </a:br>
            <a:endParaRPr lang="es-CR" dirty="0"/>
          </a:p>
        </p:txBody>
      </p:sp>
      <p:pic>
        <p:nvPicPr>
          <p:cNvPr id="1026" name="Picture 2" descr="nachos-ciclo%20de%20vida%20de%20un%20hil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868" y="1052736"/>
            <a:ext cx="7928540" cy="4731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Bloque de control de procesos </a:t>
            </a:r>
            <a:endParaRPr lang="es-CR" dirty="0"/>
          </a:p>
        </p:txBody>
      </p:sp>
      <p:pic>
        <p:nvPicPr>
          <p:cNvPr id="27650" name="Picture 2" descr="http://www.magomez.net/SSOO/document/Imagenes/Image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7" y="1556792"/>
            <a:ext cx="3303573" cy="503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Conmutación de procesos</a:t>
            </a:r>
            <a:endParaRPr lang="es-CR" dirty="0"/>
          </a:p>
        </p:txBody>
      </p:sp>
      <p:pic>
        <p:nvPicPr>
          <p:cNvPr id="28674" name="Picture 2" descr="http://eduhesc.files.wordpress.com/2008/05/estados_procesos3.png?w=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255" y="1340767"/>
            <a:ext cx="7724105" cy="4815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Cola de procesos preparados </a:t>
            </a:r>
            <a:endParaRPr lang="es-CR" dirty="0"/>
          </a:p>
        </p:txBody>
      </p:sp>
      <p:pic>
        <p:nvPicPr>
          <p:cNvPr id="29698" name="Picture 2" descr="http://eduhesc.files.wordpress.com/2008/05/bcp2.png?w=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580701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Diagrama </a:t>
            </a:r>
            <a:r>
              <a:rPr lang="es-CR" dirty="0" smtClean="0"/>
              <a:t>de colas para la planificación  del procesos</a:t>
            </a:r>
            <a:endParaRPr lang="es-CR" dirty="0"/>
          </a:p>
        </p:txBody>
      </p:sp>
      <p:sp>
        <p:nvSpPr>
          <p:cNvPr id="30721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R"/>
          </a:p>
        </p:txBody>
      </p:sp>
      <p:sp>
        <p:nvSpPr>
          <p:cNvPr id="30722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6665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R" sz="800" b="0" i="0" u="none" strike="noStrike" cap="none" normalizeH="0" baseline="0" dirty="0" smtClean="0">
                <a:ln>
                  <a:noFill/>
                </a:ln>
                <a:solidFill>
                  <a:srgbClr val="636363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30726" name="Picture 6" descr="http://3.bp.blogspot.com/__9gdQlyIwfg/TLnRBslllMI/AAAAAAAAANo/8ZjEGxZDH2I/s400/tso1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" y="10196513"/>
            <a:ext cx="3810000" cy="1400175"/>
          </a:xfrm>
          <a:prstGeom prst="rect">
            <a:avLst/>
          </a:prstGeom>
          <a:noFill/>
        </p:spPr>
      </p:pic>
      <p:pic>
        <p:nvPicPr>
          <p:cNvPr id="30727" name="Picture 7" descr="http://3.bp.blogspot.com/__9gdQlyIwfg/TLthXu-r0nI/AAAAAAAAANw/hA-YDTgkmkA/s400/tso14.jpg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" y="15816263"/>
            <a:ext cx="3810000" cy="1285875"/>
          </a:xfrm>
          <a:prstGeom prst="rect">
            <a:avLst/>
          </a:prstGeom>
          <a:noFill/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844824"/>
            <a:ext cx="7456397" cy="256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581128"/>
            <a:ext cx="8532440" cy="178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D</a:t>
            </a:r>
            <a:r>
              <a:rPr lang="es-CR" dirty="0" smtClean="0"/>
              <a:t>iagrama </a:t>
            </a:r>
            <a:r>
              <a:rPr lang="es-CR" dirty="0" smtClean="0"/>
              <a:t>de planificación a mediano plazo</a:t>
            </a:r>
            <a:endParaRPr lang="es-CR" dirty="0"/>
          </a:p>
        </p:txBody>
      </p:sp>
      <p:pic>
        <p:nvPicPr>
          <p:cNvPr id="31746" name="Picture 2" descr="http://www.udg.co.cu/cmap/sistemas_operativos/planificacion_cpu/planificador/images/planificado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429500" cy="455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32771" name="Picture 3" descr="http://2.bp.blogspot.com/_EJeZ7KsA4OA/TJVjG2XjB9I/AAAAAAAAAFU/Nt_ZmNy683w/s400/u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525" y="548680"/>
            <a:ext cx="822948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Procesos Mach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33794" name="Picture 2" descr="http://smultiprocesadorydistribuidos.wikispaces.com/file/view/2.19.2._Estructura_de_MACH_Release_3.0.JPG/34930805/2.19.2._Estructura_de_MACH_Release_3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135694" cy="4183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</TotalTime>
  <Words>44</Words>
  <Application>Microsoft Office PowerPoint</Application>
  <PresentationFormat>Presentación en pantalla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Equidad</vt:lpstr>
      <vt:lpstr>SISTEMAS OPERATIVOS </vt:lpstr>
      <vt:lpstr>ESTADOS DE PROCESOS </vt:lpstr>
      <vt:lpstr>Bloque de control de procesos </vt:lpstr>
      <vt:lpstr>Conmutación de procesos</vt:lpstr>
      <vt:lpstr>Cola de procesos preparados </vt:lpstr>
      <vt:lpstr>Diagrama de colas para la planificación  del procesos</vt:lpstr>
      <vt:lpstr>Diagrama de planificación a mediano plazo</vt:lpstr>
      <vt:lpstr>Diapositiva 8</vt:lpstr>
      <vt:lpstr>Procesos Mach</vt:lpstr>
      <vt:lpstr>Procesos  Windows xp</vt:lpstr>
      <vt:lpstr>Comunicación cliente servidor</vt:lpstr>
      <vt:lpstr> Sockets</vt:lpstr>
      <vt:lpstr>Llamadas por procedimientos Remotos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OPERATIVOS </dc:title>
  <dc:creator>Rossy</dc:creator>
  <cp:lastModifiedBy>Rossy</cp:lastModifiedBy>
  <cp:revision>1</cp:revision>
  <dcterms:created xsi:type="dcterms:W3CDTF">2011-06-14T15:44:25Z</dcterms:created>
  <dcterms:modified xsi:type="dcterms:W3CDTF">2011-06-14T16:27:41Z</dcterms:modified>
</cp:coreProperties>
</file>